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6E7F5C-AF1F-9613-934C-DC5503B02A39}" v="219" dt="2024-06-08T13:09:07.5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48002-315D-49B1-B10F-137139C4B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896" y="1122363"/>
            <a:ext cx="7276733" cy="3381398"/>
          </a:xfrm>
        </p:spPr>
        <p:txBody>
          <a:bodyPr anchor="b">
            <a:normAutofit/>
          </a:bodyPr>
          <a:lstStyle>
            <a:lvl1pPr algn="l">
              <a:defRPr sz="4800" cap="none" spc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4535E0-4D9C-4DCA-8569-64503C5DC1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4894" y="4612942"/>
            <a:ext cx="7276733" cy="1181683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83B68-70CF-4A98-948C-6EA4BD68D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6/8/2024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C2EF9-7F83-4AD3-B3F6-B9D4618D6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B751B-3464-41CD-B728-A72BB191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2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5731-248B-49C2-93DE-8A3260C9F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D4D5C5-3D5A-4F3D-8A08-7053DACF1F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E5372-3FC6-4227-B2DD-6CB24E651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6/8/2024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1B1B1-B637-4E46-B64C-F082B54C2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567AD-4B78-41F6-B814-726D4BD4C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87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674D5E-67E6-4C23-B80A-0C66B53315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76299"/>
            <a:ext cx="2628900" cy="5181601"/>
          </a:xfrm>
        </p:spPr>
        <p:txBody>
          <a:bodyPr vert="eaVert"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FEFF2A-08E8-447D-85C7-7D5A9C422C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76299"/>
            <a:ext cx="7734300" cy="51816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0030D-E580-4B0C-B5A8-2C8A094D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6/8/2024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DCAEB-1B6E-492E-918E-47179AF48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E4A38-A745-436E-9E33-63B9F81C0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59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BFD42-94A9-4345-AF38-7D562B50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4C458-A63B-4032-B4EC-732DAC188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855B5-7F2F-408B-800D-92CB34B99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6/8/2024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03412-EA6B-43CA-8B3A-F502587CB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6E9EE-F895-4ECE-B4B2-586D65ED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5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8193F-AFAD-4A9A-B0EF-530DFB19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876299"/>
            <a:ext cx="7876722" cy="371316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D1BBE4-9FC1-4F89-B120-1C49D816F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46170"/>
            <a:ext cx="6781301" cy="104845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30A6B-E3FD-4920-8128-C263CA1D6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6/8/2024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66B85-0649-47DB-AD69-458D8F600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25931-A293-42E9-BDF5-B2AE121D7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541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5262B-ECD6-47BB-A6F1-92A6033E9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B8779-51E9-44D1-9F7B-28F3C6D3C4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8474" y="2080517"/>
            <a:ext cx="4970124" cy="397738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E8BFB-5295-4C5E-9CB1-E276E9D0E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0899" y="2080517"/>
            <a:ext cx="4970124" cy="3977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5E22BF-1819-4301-B699-EF5A2F4D9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6/8/2024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0A2DF-39DE-49C3-A213-3E8423C7A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5D3A8-238B-4A68-A9F9-672D2F060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760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7D468-D010-4225-B024-DCEF543BC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71955"/>
            <a:ext cx="10441236" cy="139835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D60A0-FCAB-425A-9ECD-94CDE4F47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926" y="1983242"/>
            <a:ext cx="5007110" cy="814387"/>
          </a:xfr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buNone/>
              <a:defRPr sz="2000" b="0" cap="all" spc="14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F986B-07CB-4FB0-9419-2AAB318B8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063" y="2813959"/>
            <a:ext cx="5007110" cy="3243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A9D784-7968-4E8B-B704-E42EE8F187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9255" y="1983242"/>
            <a:ext cx="5031769" cy="814387"/>
          </a:xfr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buNone/>
              <a:defRPr sz="2000" b="0" cap="all" spc="14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5754F-08D1-4593-988F-95F0ED1A01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9255" y="2813959"/>
            <a:ext cx="5031769" cy="3243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ED2E61-83B4-4C8F-BBFE-D95920342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6/8/2024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80C136-A664-4013-8073-B0C6BDEF8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AE9547-8EE7-461B-9E99-484B11E91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398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E667-0EFA-4EE6-8E4D-20805309A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59" y="895440"/>
            <a:ext cx="10138451" cy="1832349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EE4825-BB8C-4567-B407-B4452409D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6/8/2024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38892-25DB-4A4E-9D43-6058C45C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C3DDDA-48EF-4B42-9980-4762AF509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59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EFA7D9-6801-4DD0-8D7D-505212F46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6/8/2024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6FA3EA-1519-4178-AC3A-231A5BAA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23DBE-6FD6-4D60-8336-7843B4BD3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816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2D9AE-CA1A-4751-9B33-0AC09CE6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996948"/>
            <a:ext cx="3046410" cy="1479551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2400" cap="all" spc="4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F9941-76E5-42B5-8464-C1A7010D9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0796" y="876300"/>
            <a:ext cx="5758235" cy="5181599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785D8-F112-415F-9AB4-5F2AC060D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666144"/>
            <a:ext cx="3046409" cy="319490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0A0B3-4E9C-4FAC-B1D1-2673F7B5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6/8/2024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A370A-33F5-48A6-962A-47C0F15D4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AD606-A37D-4697-AA7A-EAE4F101A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4E0B5E-1030-4A34-AB09-05ACB45CE993}"/>
              </a:ext>
            </a:extLst>
          </p:cNvPr>
          <p:cNvCxnSpPr>
            <a:cxnSpLocks/>
          </p:cNvCxnSpPr>
          <p:nvPr/>
        </p:nvCxnSpPr>
        <p:spPr>
          <a:xfrm>
            <a:off x="4610100" y="898989"/>
            <a:ext cx="0" cy="5138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0765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21D4C-0A93-40A6-9645-5EF7DE6C5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989314"/>
            <a:ext cx="3046409" cy="1487185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2F9455-852F-4604-87D4-801E8D5DB5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4" y="876300"/>
            <a:ext cx="5943596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42061-B161-4973-9EE4-76D0B73FC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666143"/>
            <a:ext cx="3046409" cy="319490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CE2E0-050A-4BC2-91DF-7A00811D2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6/8/2024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AB003-B443-4B96-9DD9-4284E7E1E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79DBA-16C0-4FFB-B367-B96169B4B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F2BD78-1D6B-4742-9726-75646D91F4AC}"/>
              </a:ext>
            </a:extLst>
          </p:cNvPr>
          <p:cNvCxnSpPr>
            <a:cxnSpLocks/>
          </p:cNvCxnSpPr>
          <p:nvPr/>
        </p:nvCxnSpPr>
        <p:spPr>
          <a:xfrm>
            <a:off x="4610100" y="898989"/>
            <a:ext cx="0" cy="5138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0657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98CBCD-166B-4F97-A6DF-DAA3BF2B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876302"/>
            <a:ext cx="10427840" cy="10860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4D6D9-636D-450B-839A-22AE0CED2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758" y="2065984"/>
            <a:ext cx="10427841" cy="39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6CAEC-1EE5-4B71-9646-5C378EEBEF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2838" y="6356350"/>
            <a:ext cx="33613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326951E3-958F-4611-B170-D081BA0250F9}" type="datetimeFigureOut">
              <a:rPr lang="en-US" smtClean="0"/>
              <a:pPr/>
              <a:t>6/8/2024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70EF8-70B2-4AFC-8388-691A146AA7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874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07DC7-D05C-4038-B51A-F00B7B9C99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0400" y="6356350"/>
            <a:ext cx="617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i="1">
                <a:solidFill>
                  <a:schemeClr val="tx2"/>
                </a:solidFill>
              </a:defRPr>
            </a:lvl1pPr>
          </a:lstStyle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AD4CCDA-06BF-4D2A-B44F-195AEC0B5B22}"/>
              </a:ext>
            </a:extLst>
          </p:cNvPr>
          <p:cNvCxnSpPr>
            <a:cxnSpLocks/>
          </p:cNvCxnSpPr>
          <p:nvPr/>
        </p:nvCxnSpPr>
        <p:spPr>
          <a:xfrm>
            <a:off x="952498" y="6252722"/>
            <a:ext cx="10325101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47740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54" r:id="rId6"/>
    <p:sldLayoutId id="2147483750" r:id="rId7"/>
    <p:sldLayoutId id="2147483751" r:id="rId8"/>
    <p:sldLayoutId id="2147483752" r:id="rId9"/>
    <p:sldLayoutId id="2147483753" r:id="rId10"/>
    <p:sldLayoutId id="214748375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70000"/>
        <a:buFontTx/>
        <a:buNone/>
        <a:defRPr sz="1800" i="1" kern="1200">
          <a:solidFill>
            <a:schemeClr val="tx2"/>
          </a:solidFill>
          <a:latin typeface="+mn-lt"/>
          <a:ea typeface="+mn-ea"/>
          <a:cs typeface="+mn-cs"/>
        </a:defRPr>
      </a:lvl2pPr>
      <a:lvl3pPr marL="502920" indent="-22860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None/>
        <a:defRPr sz="1600" i="1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tex.stackexchange.com/questions/86804/pirate-treasure-map/88735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E1BC5A67-118C-4E4F-B36D-98915F747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p of a treasure&#10;&#10;Description automatically generated">
            <a:extLst>
              <a:ext uri="{FF2B5EF4-FFF2-40B4-BE49-F238E27FC236}">
                <a16:creationId xmlns:a16="http://schemas.microsoft.com/office/drawing/2014/main" id="{954270E3-5D8D-81DB-5ECD-E4A9AC7A74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0129" r="-2" b="6256"/>
          <a:stretch/>
        </p:blipFill>
        <p:spPr>
          <a:xfrm>
            <a:off x="-4199" y="10"/>
            <a:ext cx="12196199" cy="6857990"/>
          </a:xfrm>
          <a:prstGeom prst="rect">
            <a:avLst/>
          </a:prstGeom>
        </p:spPr>
      </p:pic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20F8B35-FE0B-427D-9196-5DB8CC697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6494" y="859953"/>
            <a:ext cx="4379010" cy="5197947"/>
          </a:xfrm>
          <a:custGeom>
            <a:avLst/>
            <a:gdLst>
              <a:gd name="connsiteX0" fmla="*/ 2209538 w 4419600"/>
              <a:gd name="connsiteY0" fmla="*/ 0 h 5246128"/>
              <a:gd name="connsiteX1" fmla="*/ 2210062 w 4419600"/>
              <a:gd name="connsiteY1" fmla="*/ 0 h 5246128"/>
              <a:gd name="connsiteX2" fmla="*/ 4419600 w 4419600"/>
              <a:gd name="connsiteY2" fmla="*/ 2209541 h 5246128"/>
              <a:gd name="connsiteX3" fmla="*/ 4419600 w 4419600"/>
              <a:gd name="connsiteY3" fmla="*/ 2480538 h 5246128"/>
              <a:gd name="connsiteX4" fmla="*/ 4419600 w 4419600"/>
              <a:gd name="connsiteY4" fmla="*/ 4975131 h 5246128"/>
              <a:gd name="connsiteX5" fmla="*/ 4419600 w 4419600"/>
              <a:gd name="connsiteY5" fmla="*/ 5246128 h 5246128"/>
              <a:gd name="connsiteX6" fmla="*/ 0 w 4419600"/>
              <a:gd name="connsiteY6" fmla="*/ 5246128 h 5246128"/>
              <a:gd name="connsiteX7" fmla="*/ 0 w 4419600"/>
              <a:gd name="connsiteY7" fmla="*/ 4975131 h 5246128"/>
              <a:gd name="connsiteX8" fmla="*/ 0 w 4419600"/>
              <a:gd name="connsiteY8" fmla="*/ 2480538 h 5246128"/>
              <a:gd name="connsiteX9" fmla="*/ 0 w 4419600"/>
              <a:gd name="connsiteY9" fmla="*/ 2209541 h 5246128"/>
              <a:gd name="connsiteX10" fmla="*/ 2209538 w 4419600"/>
              <a:gd name="connsiteY10" fmla="*/ 0 h 5246128"/>
              <a:gd name="connsiteX0" fmla="*/ 2209538 w 4419600"/>
              <a:gd name="connsiteY0" fmla="*/ 0 h 5246128"/>
              <a:gd name="connsiteX1" fmla="*/ 2210062 w 4419600"/>
              <a:gd name="connsiteY1" fmla="*/ 0 h 5246128"/>
              <a:gd name="connsiteX2" fmla="*/ 4419600 w 4419600"/>
              <a:gd name="connsiteY2" fmla="*/ 2209541 h 5246128"/>
              <a:gd name="connsiteX3" fmla="*/ 4419600 w 4419600"/>
              <a:gd name="connsiteY3" fmla="*/ 4975131 h 5246128"/>
              <a:gd name="connsiteX4" fmla="*/ 4419600 w 4419600"/>
              <a:gd name="connsiteY4" fmla="*/ 5246128 h 5246128"/>
              <a:gd name="connsiteX5" fmla="*/ 0 w 4419600"/>
              <a:gd name="connsiteY5" fmla="*/ 5246128 h 5246128"/>
              <a:gd name="connsiteX6" fmla="*/ 0 w 4419600"/>
              <a:gd name="connsiteY6" fmla="*/ 4975131 h 5246128"/>
              <a:gd name="connsiteX7" fmla="*/ 0 w 4419600"/>
              <a:gd name="connsiteY7" fmla="*/ 2480538 h 5246128"/>
              <a:gd name="connsiteX8" fmla="*/ 0 w 4419600"/>
              <a:gd name="connsiteY8" fmla="*/ 2209541 h 5246128"/>
              <a:gd name="connsiteX9" fmla="*/ 2209538 w 4419600"/>
              <a:gd name="connsiteY9" fmla="*/ 0 h 5246128"/>
              <a:gd name="connsiteX0" fmla="*/ 2209538 w 4419600"/>
              <a:gd name="connsiteY0" fmla="*/ 0 h 5246128"/>
              <a:gd name="connsiteX1" fmla="*/ 2210062 w 4419600"/>
              <a:gd name="connsiteY1" fmla="*/ 0 h 5246128"/>
              <a:gd name="connsiteX2" fmla="*/ 4419600 w 4419600"/>
              <a:gd name="connsiteY2" fmla="*/ 2209541 h 5246128"/>
              <a:gd name="connsiteX3" fmla="*/ 4419600 w 4419600"/>
              <a:gd name="connsiteY3" fmla="*/ 5246128 h 5246128"/>
              <a:gd name="connsiteX4" fmla="*/ 0 w 4419600"/>
              <a:gd name="connsiteY4" fmla="*/ 5246128 h 5246128"/>
              <a:gd name="connsiteX5" fmla="*/ 0 w 4419600"/>
              <a:gd name="connsiteY5" fmla="*/ 4975131 h 5246128"/>
              <a:gd name="connsiteX6" fmla="*/ 0 w 4419600"/>
              <a:gd name="connsiteY6" fmla="*/ 2480538 h 5246128"/>
              <a:gd name="connsiteX7" fmla="*/ 0 w 4419600"/>
              <a:gd name="connsiteY7" fmla="*/ 2209541 h 5246128"/>
              <a:gd name="connsiteX8" fmla="*/ 2209538 w 4419600"/>
              <a:gd name="connsiteY8" fmla="*/ 0 h 5246128"/>
              <a:gd name="connsiteX0" fmla="*/ 2209538 w 4419600"/>
              <a:gd name="connsiteY0" fmla="*/ 0 h 5246128"/>
              <a:gd name="connsiteX1" fmla="*/ 2210062 w 4419600"/>
              <a:gd name="connsiteY1" fmla="*/ 0 h 5246128"/>
              <a:gd name="connsiteX2" fmla="*/ 4419600 w 4419600"/>
              <a:gd name="connsiteY2" fmla="*/ 2209541 h 5246128"/>
              <a:gd name="connsiteX3" fmla="*/ 4419600 w 4419600"/>
              <a:gd name="connsiteY3" fmla="*/ 5246128 h 5246128"/>
              <a:gd name="connsiteX4" fmla="*/ 0 w 4419600"/>
              <a:gd name="connsiteY4" fmla="*/ 5246128 h 5246128"/>
              <a:gd name="connsiteX5" fmla="*/ 0 w 4419600"/>
              <a:gd name="connsiteY5" fmla="*/ 2480538 h 5246128"/>
              <a:gd name="connsiteX6" fmla="*/ 0 w 4419600"/>
              <a:gd name="connsiteY6" fmla="*/ 2209541 h 5246128"/>
              <a:gd name="connsiteX7" fmla="*/ 2209538 w 4419600"/>
              <a:gd name="connsiteY7" fmla="*/ 0 h 5246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19600" h="5246128">
                <a:moveTo>
                  <a:pt x="2209538" y="0"/>
                </a:moveTo>
                <a:lnTo>
                  <a:pt x="2210062" y="0"/>
                </a:lnTo>
                <a:cubicBezTo>
                  <a:pt x="3430375" y="0"/>
                  <a:pt x="4419600" y="989251"/>
                  <a:pt x="4419600" y="2209541"/>
                </a:cubicBezTo>
                <a:lnTo>
                  <a:pt x="4419600" y="5246128"/>
                </a:lnTo>
                <a:lnTo>
                  <a:pt x="0" y="5246128"/>
                </a:lnTo>
                <a:lnTo>
                  <a:pt x="0" y="2480538"/>
                </a:lnTo>
                <a:lnTo>
                  <a:pt x="0" y="2209541"/>
                </a:lnTo>
                <a:cubicBezTo>
                  <a:pt x="0" y="989251"/>
                  <a:pt x="989222" y="0"/>
                  <a:pt x="2209538" y="0"/>
                </a:cubicBez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61849" y="1921623"/>
            <a:ext cx="6868301" cy="1750731"/>
          </a:xfrm>
        </p:spPr>
        <p:txBody>
          <a:bodyPr anchor="b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Tresure Hunt Game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48496" y="4689847"/>
            <a:ext cx="3295006" cy="1093695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Panayiotis </a:t>
            </a:r>
            <a:r>
              <a:rPr lang="en-US" err="1">
                <a:solidFill>
                  <a:srgbClr val="FFFFFF"/>
                </a:solidFill>
              </a:rPr>
              <a:t>Melisinou</a:t>
            </a:r>
            <a:endParaRPr lang="en-US" dirty="0" err="1">
              <a:solidFill>
                <a:srgbClr val="FFFFFF"/>
              </a:solidFill>
            </a:endParaRPr>
          </a:p>
          <a:p>
            <a:pPr algn="ctr"/>
            <a:r>
              <a:rPr lang="en-US" dirty="0">
                <a:solidFill>
                  <a:srgbClr val="FFFFFF"/>
                </a:solidFill>
              </a:rPr>
              <a:t>Michael </a:t>
            </a:r>
            <a:r>
              <a:rPr lang="en-US" dirty="0" err="1">
                <a:solidFill>
                  <a:srgbClr val="FFFFFF"/>
                </a:solidFill>
              </a:rPr>
              <a:t>Efthyniou</a:t>
            </a:r>
          </a:p>
          <a:p>
            <a:pPr algn="ctr"/>
            <a:r>
              <a:rPr lang="en-US" dirty="0">
                <a:solidFill>
                  <a:srgbClr val="FFFFFF"/>
                </a:solidFill>
              </a:rPr>
              <a:t>Joseph </a:t>
            </a:r>
            <a:r>
              <a:rPr lang="en-US" dirty="0" err="1">
                <a:solidFill>
                  <a:srgbClr val="FFFFFF"/>
                </a:solidFill>
              </a:rPr>
              <a:t>Iosifakis</a:t>
            </a:r>
          </a:p>
          <a:p>
            <a:pPr algn="ctr"/>
            <a:r>
              <a:rPr lang="en-US" dirty="0">
                <a:solidFill>
                  <a:srgbClr val="FFFFFF"/>
                </a:solidFill>
              </a:rPr>
              <a:t>Gianina </a:t>
            </a:r>
            <a:r>
              <a:rPr lang="en-US" dirty="0" err="1">
                <a:solidFill>
                  <a:srgbClr val="FFFFFF"/>
                </a:solidFill>
              </a:rPr>
              <a:t>Faghiuri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F59B18A-94FC-4D49-98EB-BEC65B321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376602" y="4316294"/>
            <a:ext cx="1458419" cy="0"/>
          </a:xfrm>
          <a:prstGeom prst="line">
            <a:avLst/>
          </a:prstGeom>
          <a:ln w="1079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View of island">
            <a:extLst>
              <a:ext uri="{FF2B5EF4-FFF2-40B4-BE49-F238E27FC236}">
                <a16:creationId xmlns:a16="http://schemas.microsoft.com/office/drawing/2014/main" id="{C75884D5-66CD-47D1-8283-E9205F55D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9026" r="12495"/>
          <a:stretch/>
        </p:blipFill>
        <p:spPr>
          <a:xfrm>
            <a:off x="954990" y="875439"/>
            <a:ext cx="4392515" cy="4994953"/>
          </a:xfrm>
          <a:custGeom>
            <a:avLst/>
            <a:gdLst/>
            <a:ahLst/>
            <a:cxnLst/>
            <a:rect l="l" t="t" r="r" b="b"/>
            <a:pathLst>
              <a:path w="4392515" h="4994953">
                <a:moveTo>
                  <a:pt x="2195998" y="0"/>
                </a:moveTo>
                <a:cubicBezTo>
                  <a:pt x="2196152" y="0"/>
                  <a:pt x="2196359" y="0"/>
                  <a:pt x="2196519" y="0"/>
                </a:cubicBezTo>
                <a:cubicBezTo>
                  <a:pt x="3409352" y="0"/>
                  <a:pt x="4392515" y="983187"/>
                  <a:pt x="4392515" y="2195998"/>
                </a:cubicBezTo>
                <a:lnTo>
                  <a:pt x="4392515" y="4994953"/>
                </a:lnTo>
                <a:lnTo>
                  <a:pt x="0" y="4994953"/>
                </a:lnTo>
                <a:lnTo>
                  <a:pt x="0" y="2195998"/>
                </a:lnTo>
                <a:cubicBezTo>
                  <a:pt x="0" y="983187"/>
                  <a:pt x="983161" y="0"/>
                  <a:pt x="2195998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3FAD2-F886-54A6-5A60-C3C15ADDC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7607" y="1471388"/>
            <a:ext cx="5286968" cy="441690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Χα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μένος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Θησ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υρός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ειν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αι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έν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συν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αρπα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στικό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πα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ιχνίδι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ανα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ζήτησης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θησ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υρού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με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π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ολλ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απ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λά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επίπ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εδ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δυσκολί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ας και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κρυμμέν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 α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ντικείμεν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 π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ου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β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οηθούν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στην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ανα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ζήτηση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. Ο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στόχος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σας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είν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αι να β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ρείτε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τον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θησ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υρό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και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στη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συνέχει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 να β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ρείτε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την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έξοδο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π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ριν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εξ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α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ντληθούν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οι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π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ροσ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π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άθειές</a:t>
            </a: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 σας.</a:t>
            </a:r>
            <a:endParaRPr lang="en-US" sz="2400">
              <a:solidFill>
                <a:schemeClr val="tx1"/>
              </a:solidFill>
            </a:endParaRPr>
          </a:p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4990" y="6283931"/>
            <a:ext cx="10325100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074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04E61-56AC-710D-512A-0A1FCBC36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428778"/>
            <a:ext cx="10427840" cy="108605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ea typeface="+mj-lt"/>
                <a:cs typeface="+mj-lt"/>
              </a:rPr>
              <a:t>Επιπ</a:t>
            </a:r>
            <a:r>
              <a:rPr lang="en-US" dirty="0" err="1">
                <a:solidFill>
                  <a:schemeClr val="tx1"/>
                </a:solidFill>
                <a:ea typeface="+mj-lt"/>
                <a:cs typeface="+mj-lt"/>
              </a:rPr>
              <a:t>έδ</a:t>
            </a:r>
            <a:r>
              <a:rPr lang="en-US" dirty="0">
                <a:solidFill>
                  <a:schemeClr val="tx1"/>
                </a:solidFill>
                <a:ea typeface="+mj-lt"/>
                <a:cs typeface="+mj-lt"/>
              </a:rPr>
              <a:t>α </a:t>
            </a:r>
            <a:r>
              <a:rPr lang="en-US" dirty="0" err="1">
                <a:solidFill>
                  <a:schemeClr val="tx1"/>
                </a:solidFill>
                <a:ea typeface="+mj-lt"/>
                <a:cs typeface="+mj-lt"/>
              </a:rPr>
              <a:t>Δυσκολί</a:t>
            </a:r>
            <a:r>
              <a:rPr lang="en-US" dirty="0">
                <a:solidFill>
                  <a:schemeClr val="tx1"/>
                </a:solidFill>
                <a:ea typeface="+mj-lt"/>
                <a:cs typeface="+mj-lt"/>
              </a:rPr>
              <a:t>ας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64AE6-D242-63EB-E56D-019EEB8D1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758" y="1521698"/>
            <a:ext cx="10427841" cy="189548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err="1">
                <a:solidFill>
                  <a:schemeClr val="tx1"/>
                </a:solidFill>
                <a:ea typeface="+mn-lt"/>
                <a:cs typeface="+mn-lt"/>
              </a:rPr>
              <a:t>Εύκολο</a:t>
            </a:r>
            <a:r>
              <a:rPr lang="en-US" sz="280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endParaRPr lang="en-US" sz="2800">
              <a:solidFill>
                <a:schemeClr val="tx1"/>
              </a:solidFill>
            </a:endParaRPr>
          </a:p>
          <a:p>
            <a:r>
              <a:rPr lang="en-US" sz="2800" err="1">
                <a:solidFill>
                  <a:schemeClr val="tx1"/>
                </a:solidFill>
                <a:ea typeface="+mn-lt"/>
                <a:cs typeface="+mn-lt"/>
              </a:rPr>
              <a:t>Μεσ</a:t>
            </a:r>
            <a:r>
              <a:rPr lang="en-US" sz="2800" dirty="0">
                <a:solidFill>
                  <a:schemeClr val="tx1"/>
                </a:solidFill>
                <a:ea typeface="+mn-lt"/>
                <a:cs typeface="+mn-lt"/>
              </a:rPr>
              <a:t>α</a:t>
            </a:r>
            <a:r>
              <a:rPr lang="en-US" sz="2800" err="1">
                <a:solidFill>
                  <a:schemeClr val="tx1"/>
                </a:solidFill>
                <a:ea typeface="+mn-lt"/>
                <a:cs typeface="+mn-lt"/>
              </a:rPr>
              <a:t>ίο</a:t>
            </a:r>
            <a:r>
              <a:rPr lang="en-US" sz="280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endParaRPr lang="en-US" sz="2800">
              <a:solidFill>
                <a:schemeClr val="tx1"/>
              </a:solidFill>
            </a:endParaRPr>
          </a:p>
          <a:p>
            <a:r>
              <a:rPr lang="en-US" sz="2800" err="1">
                <a:solidFill>
                  <a:schemeClr val="tx1"/>
                </a:solidFill>
                <a:ea typeface="+mn-lt"/>
                <a:cs typeface="+mn-lt"/>
              </a:rPr>
              <a:t>Δύσκολο</a:t>
            </a:r>
            <a:endParaRPr lang="en-US" sz="2800" err="1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2BB1BC-1247-1BF8-328D-0E0CA7C0D506}"/>
              </a:ext>
            </a:extLst>
          </p:cNvPr>
          <p:cNvSpPr txBox="1"/>
          <p:nvPr/>
        </p:nvSpPr>
        <p:spPr>
          <a:xfrm>
            <a:off x="846667" y="3435048"/>
            <a:ext cx="843642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err="1">
                <a:ea typeface="+mn-lt"/>
                <a:cs typeface="+mn-lt"/>
              </a:rPr>
              <a:t>Στόχοι</a:t>
            </a:r>
            <a:r>
              <a:rPr lang="en-US" sz="4400" dirty="0">
                <a:ea typeface="+mn-lt"/>
                <a:cs typeface="+mn-lt"/>
              </a:rPr>
              <a:t> </a:t>
            </a:r>
            <a:r>
              <a:rPr lang="en-US" sz="4400" err="1">
                <a:ea typeface="+mn-lt"/>
                <a:cs typeface="+mn-lt"/>
              </a:rPr>
              <a:t>του</a:t>
            </a:r>
            <a:r>
              <a:rPr lang="en-US" sz="4400" dirty="0">
                <a:ea typeface="+mn-lt"/>
                <a:cs typeface="+mn-lt"/>
              </a:rPr>
              <a:t> Πα</a:t>
            </a:r>
            <a:r>
              <a:rPr lang="en-US" sz="4400" err="1">
                <a:ea typeface="+mn-lt"/>
                <a:cs typeface="+mn-lt"/>
              </a:rPr>
              <a:t>ιχνιδιού</a:t>
            </a:r>
            <a:endParaRPr lang="en-US" sz="4400">
              <a:ea typeface="+mn-lt"/>
              <a:cs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BB00C-3469-AAA0-590D-482A78A54605}"/>
              </a:ext>
            </a:extLst>
          </p:cNvPr>
          <p:cNvSpPr txBox="1"/>
          <p:nvPr/>
        </p:nvSpPr>
        <p:spPr>
          <a:xfrm>
            <a:off x="843642" y="4321024"/>
            <a:ext cx="6123214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err="1">
                <a:ea typeface="+mn-lt"/>
                <a:cs typeface="+mn-lt"/>
              </a:rPr>
              <a:t>Βρείτε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τον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θησ</a:t>
            </a:r>
            <a:r>
              <a:rPr lang="en-US" sz="2800" dirty="0">
                <a:ea typeface="+mn-lt"/>
                <a:cs typeface="+mn-lt"/>
              </a:rPr>
              <a:t>α</a:t>
            </a:r>
            <a:r>
              <a:rPr lang="en-US" sz="2800" dirty="0" err="1">
                <a:ea typeface="+mn-lt"/>
                <a:cs typeface="+mn-lt"/>
              </a:rPr>
              <a:t>υρό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sz="2800"/>
          </a:p>
          <a:p>
            <a:pPr marL="285750" indent="-285750">
              <a:buFont typeface="Arial"/>
              <a:buChar char="•"/>
            </a:pPr>
            <a:endParaRPr lang="en-US" sz="28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err="1">
                <a:ea typeface="+mn-lt"/>
                <a:cs typeface="+mn-lt"/>
              </a:rPr>
              <a:t>Βρείτε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την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έξοδο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μετά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τον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εντο</a:t>
            </a:r>
            <a:r>
              <a:rPr lang="en-US" sz="2800" dirty="0">
                <a:ea typeface="+mn-lt"/>
                <a:cs typeface="+mn-lt"/>
              </a:rPr>
              <a:t>π</a:t>
            </a:r>
            <a:r>
              <a:rPr lang="en-US" sz="2800" dirty="0" err="1">
                <a:ea typeface="+mn-lt"/>
                <a:cs typeface="+mn-lt"/>
              </a:rPr>
              <a:t>ισμό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του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θησ</a:t>
            </a:r>
            <a:r>
              <a:rPr lang="en-US" sz="2800" dirty="0">
                <a:ea typeface="+mn-lt"/>
                <a:cs typeface="+mn-lt"/>
              </a:rPr>
              <a:t>α</a:t>
            </a:r>
            <a:r>
              <a:rPr lang="en-US" sz="2800" dirty="0" err="1">
                <a:ea typeface="+mn-lt"/>
                <a:cs typeface="+mn-lt"/>
              </a:rPr>
              <a:t>υρού</a:t>
            </a:r>
            <a:endParaRPr lang="en-US" sz="2800" dirty="0" err="1"/>
          </a:p>
        </p:txBody>
      </p:sp>
      <p:pic>
        <p:nvPicPr>
          <p:cNvPr id="7" name="Picture 6" descr="A cartoon of a person holding a piece of paper&#10;&#10;Description automatically generated">
            <a:extLst>
              <a:ext uri="{FF2B5EF4-FFF2-40B4-BE49-F238E27FC236}">
                <a16:creationId xmlns:a16="http://schemas.microsoft.com/office/drawing/2014/main" id="{0091A932-CF01-5298-91BD-8E477BC9E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2171" y="1710267"/>
            <a:ext cx="3053182" cy="455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49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77431A-24FB-2F26-0FB8-3214A7ACD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7607" y="885039"/>
            <a:ext cx="5262778" cy="1570485"/>
          </a:xfrm>
        </p:spPr>
        <p:txBody>
          <a:bodyPr anchor="b">
            <a:normAutofit/>
          </a:bodyPr>
          <a:lstStyle/>
          <a:p>
            <a:r>
              <a:rPr lang="en-US" err="1">
                <a:solidFill>
                  <a:schemeClr val="tx1"/>
                </a:solidFill>
                <a:ea typeface="+mj-lt"/>
                <a:cs typeface="+mj-lt"/>
              </a:rPr>
              <a:t>Αν</a:t>
            </a:r>
            <a:r>
              <a:rPr lang="en-US" dirty="0">
                <a:solidFill>
                  <a:schemeClr val="tx1"/>
                </a:solidFill>
                <a:ea typeface="+mj-lt"/>
                <a:cs typeface="+mj-lt"/>
              </a:rPr>
              <a:t>α</a:t>
            </a:r>
            <a:r>
              <a:rPr lang="en-US" err="1">
                <a:solidFill>
                  <a:schemeClr val="tx1"/>
                </a:solidFill>
                <a:ea typeface="+mj-lt"/>
                <a:cs typeface="+mj-lt"/>
              </a:rPr>
              <a:t>ζήτηση</a:t>
            </a:r>
            <a:r>
              <a:rPr lang="en-US" dirty="0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err="1">
                <a:solidFill>
                  <a:schemeClr val="tx1"/>
                </a:solidFill>
                <a:ea typeface="+mj-lt"/>
                <a:cs typeface="+mj-lt"/>
              </a:rPr>
              <a:t>Θησ</a:t>
            </a:r>
            <a:r>
              <a:rPr lang="en-US" dirty="0">
                <a:solidFill>
                  <a:schemeClr val="tx1"/>
                </a:solidFill>
                <a:ea typeface="+mj-lt"/>
                <a:cs typeface="+mj-lt"/>
              </a:rPr>
              <a:t>α</a:t>
            </a:r>
            <a:r>
              <a:rPr lang="en-US" err="1">
                <a:solidFill>
                  <a:schemeClr val="tx1"/>
                </a:solidFill>
                <a:ea typeface="+mj-lt"/>
                <a:cs typeface="+mj-lt"/>
              </a:rPr>
              <a:t>υρού</a:t>
            </a:r>
            <a:endParaRPr lang="en-US" err="1">
              <a:solidFill>
                <a:schemeClr val="tx1"/>
              </a:solidFill>
            </a:endParaRPr>
          </a:p>
        </p:txBody>
      </p:sp>
      <p:pic>
        <p:nvPicPr>
          <p:cNvPr id="4" name="Picture 3" descr="A compass on a map&#10;&#10;Description automatically generated">
            <a:extLst>
              <a:ext uri="{FF2B5EF4-FFF2-40B4-BE49-F238E27FC236}">
                <a16:creationId xmlns:a16="http://schemas.microsoft.com/office/drawing/2014/main" id="{9ED87EF0-8618-0FB3-2476-21DF68E3E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77" y="2293731"/>
            <a:ext cx="4791528" cy="284566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EFA93-0615-28FE-366F-8B4A9A7B2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7607" y="2813959"/>
            <a:ext cx="5262778" cy="3159001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Αν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β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ρείτε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έν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αν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χάρτη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(M), σας απ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οκ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λύ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τετ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αι η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θέση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του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θησ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υρού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ή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της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εξόδου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220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Αν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β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ρείτε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μι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 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υξίδ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 (C), σας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δίνοντ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αι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οι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ληροφορίες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απ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όστ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σης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από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τον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θησ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υρό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ή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την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έξοδο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220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Αν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β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ρείτε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επιπ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λέον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ροσ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άθειες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(+), 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ροστίθεντ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αι 3 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ροσ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άθειες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2200" dirty="0">
              <a:solidFill>
                <a:schemeClr val="tx1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4990" y="6283931"/>
            <a:ext cx="10325100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745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94C193-7D06-F0A1-5CEA-13EA85FBE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628" y="943821"/>
            <a:ext cx="6037830" cy="1540783"/>
          </a:xfrm>
        </p:spPr>
        <p:txBody>
          <a:bodyPr>
            <a:normAutofit/>
          </a:bodyPr>
          <a:lstStyle/>
          <a:p>
            <a:r>
              <a:rPr lang="en-US" err="1">
                <a:solidFill>
                  <a:schemeClr val="tx1"/>
                </a:solidFill>
                <a:ea typeface="+mj-lt"/>
                <a:cs typeface="+mj-lt"/>
              </a:rPr>
              <a:t>Ολοκλήρωση</a:t>
            </a:r>
            <a:r>
              <a:rPr lang="en-US" dirty="0">
                <a:solidFill>
                  <a:schemeClr val="tx1"/>
                </a:solidFill>
                <a:ea typeface="+mj-lt"/>
                <a:cs typeface="+mj-lt"/>
              </a:rPr>
              <a:t> Πα</a:t>
            </a:r>
            <a:r>
              <a:rPr lang="en-US" err="1">
                <a:solidFill>
                  <a:schemeClr val="tx1"/>
                </a:solidFill>
                <a:ea typeface="+mj-lt"/>
                <a:cs typeface="+mj-lt"/>
              </a:rPr>
              <a:t>ιχνιδιού</a:t>
            </a:r>
            <a:endParaRPr lang="en-US" err="1">
              <a:solidFill>
                <a:schemeClr val="tx1"/>
              </a:solidFill>
            </a:endParaRPr>
          </a:p>
        </p:txBody>
      </p:sp>
      <p:pic>
        <p:nvPicPr>
          <p:cNvPr id="4" name="Picture 3" descr="A blue background with yellow and blue text&#10;&#10;Description automatically generated">
            <a:extLst>
              <a:ext uri="{FF2B5EF4-FFF2-40B4-BE49-F238E27FC236}">
                <a16:creationId xmlns:a16="http://schemas.microsoft.com/office/drawing/2014/main" id="{40EF7FFD-A87E-AA2A-7207-2DD58220A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09" y="2022560"/>
            <a:ext cx="3324939" cy="373617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11830" y="2710543"/>
            <a:ext cx="0" cy="3347785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C2390-48C0-31F8-5ED2-C2056B1BA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7235" y="2323496"/>
            <a:ext cx="5369231" cy="34285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Αν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β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ρείτε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τον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θησ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υρό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και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την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έξοδο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εντός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του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ριθμού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ροσ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πα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θειών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κερδίζετε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το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πα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ιχνίδι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2200" dirty="0">
              <a:solidFill>
                <a:schemeClr val="tx1"/>
              </a:solidFill>
            </a:endParaRPr>
          </a:p>
          <a:p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Αν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εξ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ντληθούν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οι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ροσ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άθειες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το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πα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ιχνίδι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τελειώνει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και 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ρέ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ει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να π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ροσ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πα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θήσετε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 ξα</a:t>
            </a:r>
            <a:r>
              <a:rPr lang="en-US" sz="2200" err="1">
                <a:solidFill>
                  <a:schemeClr val="tx1"/>
                </a:solidFill>
                <a:ea typeface="+mn-lt"/>
                <a:cs typeface="+mn-lt"/>
              </a:rPr>
              <a:t>νά</a:t>
            </a: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2200" dirty="0">
              <a:solidFill>
                <a:schemeClr val="tx1"/>
              </a:solidFill>
            </a:endParaRPr>
          </a:p>
          <a:p>
            <a:endParaRPr lang="en-US" sz="2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6263409"/>
      </p:ext>
    </p:extLst>
  </p:cSld>
  <p:clrMapOvr>
    <a:masterClrMapping/>
  </p:clrMapOvr>
</p:sld>
</file>

<file path=ppt/theme/theme1.xml><?xml version="1.0" encoding="utf-8"?>
<a:theme xmlns:a="http://schemas.openxmlformats.org/drawingml/2006/main" name="VaultVTI">
  <a:themeElements>
    <a:clrScheme name="archway">
      <a:dk1>
        <a:sysClr val="windowText" lastClr="000000"/>
      </a:dk1>
      <a:lt1>
        <a:sysClr val="window" lastClr="FFFFFF"/>
      </a:lt1>
      <a:dk2>
        <a:srgbClr val="262626"/>
      </a:dk2>
      <a:lt2>
        <a:srgbClr val="CCC9C2"/>
      </a:lt2>
      <a:accent1>
        <a:srgbClr val="A85E3E"/>
      </a:accent1>
      <a:accent2>
        <a:srgbClr val="C3743C"/>
      </a:accent2>
      <a:accent3>
        <a:srgbClr val="CF6749"/>
      </a:accent3>
      <a:accent4>
        <a:srgbClr val="7D8B71"/>
      </a:accent4>
      <a:accent5>
        <a:srgbClr val="A37A59"/>
      </a:accent5>
      <a:accent6>
        <a:srgbClr val="AB8244"/>
      </a:accent6>
      <a:hlink>
        <a:srgbClr val="B94F31"/>
      </a:hlink>
      <a:folHlink>
        <a:srgbClr val="667458"/>
      </a:folHlink>
    </a:clrScheme>
    <a:fontScheme name="Custom 5">
      <a:majorFont>
        <a:latin typeface="Georgia Pro Light"/>
        <a:ea typeface=""/>
        <a:cs typeface=""/>
      </a:majorFont>
      <a:minorFont>
        <a:latin typeface="Georgi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ultVTI" id="{144E1EB0-F9F9-4F8D-8264-A2820BA0C47A}" vid="{3A992A48-7697-4A22-A884-B4A11E6218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VaultVTI</vt:lpstr>
      <vt:lpstr>Tresure Hunt Game</vt:lpstr>
      <vt:lpstr>PowerPoint Presentation</vt:lpstr>
      <vt:lpstr>Επιπέδα Δυσκολίας</vt:lpstr>
      <vt:lpstr>Αναζήτηση Θησαυρού</vt:lpstr>
      <vt:lpstr>Ολοκλήρωση Παιχνιδιού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138</cp:revision>
  <dcterms:created xsi:type="dcterms:W3CDTF">2024-06-08T10:24:12Z</dcterms:created>
  <dcterms:modified xsi:type="dcterms:W3CDTF">2024-06-08T13:09:38Z</dcterms:modified>
</cp:coreProperties>
</file>

<file path=docProps/thumbnail.jpeg>
</file>